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82" r:id="rId3"/>
  </p:sldMasterIdLst>
  <p:notesMasterIdLst>
    <p:notesMasterId r:id="rId11"/>
  </p:notesMasterIdLst>
  <p:handoutMasterIdLst>
    <p:handoutMasterId r:id="rId12"/>
  </p:handoutMasterIdLst>
  <p:sldIdLst>
    <p:sldId id="274" r:id="rId4"/>
    <p:sldId id="259" r:id="rId5"/>
    <p:sldId id="305" r:id="rId6"/>
    <p:sldId id="306" r:id="rId7"/>
    <p:sldId id="307" r:id="rId8"/>
    <p:sldId id="308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73B"/>
    <a:srgbClr val="5C88C6"/>
    <a:srgbClr val="093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CBD420-21DC-5DB2-F045-499271594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93D3D-6B2C-B1A7-EED1-316C77049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1DBBB-5D4D-A949-B47F-87848248748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9A976-56E4-62FB-DF80-33CA68BCDC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14D90-E861-AF0B-2DB3-7F864447B8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35B5F-F081-8D41-A54D-CE0AE355C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24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4DA1-B110-FD4F-8BAF-73C3937F397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14FF8-81AF-C34A-855E-90C7A89A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73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9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47571-A0BA-6033-D92F-04A01CFAC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7" y="678058"/>
            <a:ext cx="2344100" cy="95560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rgbClr val="093F8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2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FCBCE0-AD9C-E3CC-B05A-1489D8191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7" y="3704288"/>
            <a:ext cx="2344100" cy="955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A51C3-0FE5-32EA-86FB-C50840235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4947" y="6015816"/>
            <a:ext cx="2324100" cy="21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C492C-04FE-DA9E-4909-BA9291B4694C}"/>
              </a:ext>
            </a:extLst>
          </p:cNvPr>
          <p:cNvSpPr txBox="1"/>
          <p:nvPr userDrawn="1"/>
        </p:nvSpPr>
        <p:spPr>
          <a:xfrm>
            <a:off x="7677152" y="5954490"/>
            <a:ext cx="125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9173B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rgbClr val="19173B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AFD7B-63F2-CEF7-316F-A06B0620D4A7}"/>
              </a:ext>
            </a:extLst>
          </p:cNvPr>
          <p:cNvSpPr txBox="1"/>
          <p:nvPr userDrawn="1"/>
        </p:nvSpPr>
        <p:spPr>
          <a:xfrm>
            <a:off x="761472" y="5862157"/>
            <a:ext cx="61527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19173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Diabetes Federation</a:t>
            </a:r>
          </a:p>
          <a:p>
            <a:r>
              <a:rPr lang="en-US" sz="1100" dirty="0">
                <a:solidFill>
                  <a:srgbClr val="19173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Improving the lives of people living with diabetes and preventing diabetes in those at risk</a:t>
            </a:r>
          </a:p>
        </p:txBody>
      </p:sp>
    </p:spTree>
    <p:extLst>
      <p:ext uri="{BB962C8B-B14F-4D97-AF65-F5344CB8AC3E}">
        <p14:creationId xmlns:p14="http://schemas.microsoft.com/office/powerpoint/2010/main" val="4233932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47571-A0BA-6033-D92F-04A01CFAC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678058"/>
            <a:ext cx="2344100" cy="95560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2719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47571-A0BA-6033-D92F-04A01CFAC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678058"/>
            <a:ext cx="2344100" cy="95560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7528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6C95-DC14-F6B3-6021-A3251D094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7" y="2220008"/>
            <a:ext cx="5660572" cy="159067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CE15-798D-7842-5F67-928AAC4AB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39" y="3996196"/>
            <a:ext cx="5659438" cy="207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Lucida Sans" panose="020B0602030504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59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4DC1B-AA37-1E03-FBE9-5579CD47A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FE42A-E6EB-E65E-B32A-A2DB17F1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64030"/>
            <a:ext cx="10515600" cy="1045028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E1DB3B-631E-028A-77D2-617EBC680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883229"/>
            <a:ext cx="10515600" cy="36512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B77559-D51C-FEA6-2580-36DAA0F56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373314"/>
            <a:ext cx="10515600" cy="3189287"/>
          </a:xfrm>
        </p:spPr>
        <p:txBody>
          <a:bodyPr/>
          <a:lstStyle>
            <a:lvl1pPr marL="228606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0D81C-56A8-4888-9996-13ADDB980677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5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BC09A6-87EA-5ABA-4DA6-4AA0C00A6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3F099-5606-96C0-EC1C-FEF919D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DFFB-064C-8639-71D6-241A005F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41A3F-C524-D8EE-B1FF-2C56C59983FA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7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7316C3-BF73-AD97-42A7-03B7EBB06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7A381-C0C0-D2FF-7C6A-94543DF8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1ECA-5EB5-8DC9-8E8B-ED0A0D51B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7F747-3C02-041A-3B85-FF69856D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4C873-B6F7-1870-AA95-D4D08D004595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96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xt and two 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717331-1E38-4259-2B6A-D1667AE33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6DC17-A1E7-1043-BF8D-DA304C3A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 anchor="b" anchorCtr="0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E0D8-6A60-6278-876F-AA95E63B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48F26-82AC-D457-BBDE-9BC5FD45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94D1E-D72D-0E1B-1C28-DF2E85779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62019-B680-F17A-ED65-13F71DF98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31805-666B-D872-DECE-9FCC0074784D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3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A7168A-2E52-B665-D934-1E74E5A19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314BB-9435-2D58-1B8E-1AEAB939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10515600" cy="1240971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FF576-F4BE-BBB8-8DDC-D7449DDA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799" y="2049462"/>
            <a:ext cx="6859589" cy="3811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5A935-ADF9-0B21-87D8-A3B5A77F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242354" cy="3811588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F65DA-8D38-6152-A137-FECBDBE06ADC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7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90C780-0275-3549-323A-AC7BDB786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C1013-96BB-B6E6-45E8-78E3C54B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89859"/>
            <a:ext cx="3932238" cy="1208312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3F558-34DB-ABB0-A4F7-8036D1C1E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89859"/>
            <a:ext cx="6172201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1FCC5-A37F-787A-ECC5-4BD98FB5A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8" cy="3836309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0F678-B622-7914-5006-3C102EDD3D4E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2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47571-A0BA-6033-D92F-04A01CFAC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7" y="678058"/>
            <a:ext cx="2344100" cy="95560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rgbClr val="093F8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310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FCBCE0-AD9C-E3CC-B05A-1489D8191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3704288"/>
            <a:ext cx="2344100" cy="955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A51C3-0FE5-32EA-86FB-C50840235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0750" y="6015816"/>
            <a:ext cx="23241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E1DCA-D482-166C-F6F3-337130E097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06431" y="6015816"/>
            <a:ext cx="2324100" cy="21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F47C4-EEF5-0BD9-C36E-C6360A50B322}"/>
              </a:ext>
            </a:extLst>
          </p:cNvPr>
          <p:cNvSpPr txBox="1"/>
          <p:nvPr userDrawn="1"/>
        </p:nvSpPr>
        <p:spPr>
          <a:xfrm>
            <a:off x="7677152" y="5954490"/>
            <a:ext cx="125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0F2B3-931A-E169-90D5-D16FFA1E3D0D}"/>
              </a:ext>
            </a:extLst>
          </p:cNvPr>
          <p:cNvSpPr txBox="1"/>
          <p:nvPr userDrawn="1"/>
        </p:nvSpPr>
        <p:spPr>
          <a:xfrm>
            <a:off x="761472" y="5862157"/>
            <a:ext cx="6742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Diabetes Federation</a:t>
            </a:r>
          </a:p>
          <a:p>
            <a:r>
              <a:rPr lang="en-US" sz="1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Improving the lives of people living with diabetes and preventing diabetes in those at risk</a:t>
            </a:r>
          </a:p>
        </p:txBody>
      </p:sp>
    </p:spTree>
    <p:extLst>
      <p:ext uri="{BB962C8B-B14F-4D97-AF65-F5344CB8AC3E}">
        <p14:creationId xmlns:p14="http://schemas.microsoft.com/office/powerpoint/2010/main" val="274624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15ADF-B77F-C6D9-A25F-FEE40B0C66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678058"/>
            <a:ext cx="2344100" cy="9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9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9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2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1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1" y="4800376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8CF8E-8796-ADFD-EFB4-E086BA3BE6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678058"/>
            <a:ext cx="2344100" cy="9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6C95-DC14-F6B3-6021-A3251D094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7" y="2220008"/>
            <a:ext cx="5660572" cy="159067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CE15-798D-7842-5F67-928AAC4AB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39" y="3996196"/>
            <a:ext cx="5659438" cy="207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Lucida Sans" panose="020B0602030504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17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4DC1B-AA37-1E03-FBE9-5579CD47A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FE42A-E6EB-E65E-B32A-A2DB17F1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64030"/>
            <a:ext cx="10515600" cy="1045028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E1DB3B-631E-028A-77D2-617EBC680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883229"/>
            <a:ext cx="10515600" cy="36512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B77559-D51C-FEA6-2580-36DAA0F56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373314"/>
            <a:ext cx="10515600" cy="3189287"/>
          </a:xfrm>
        </p:spPr>
        <p:txBody>
          <a:bodyPr/>
          <a:lstStyle>
            <a:lvl1pPr marL="228606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2D303-3BFE-1B21-AA5D-91C3A834BB77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9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BC09A6-87EA-5ABA-4DA6-4AA0C00A6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3F099-5606-96C0-EC1C-FEF919D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DFFB-064C-8639-71D6-241A005F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32EA7-4C1F-6D17-DC72-884DD4E0CA47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4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Two 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7316C3-BF73-AD97-42A7-03B7EBB06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7A381-C0C0-D2FF-7C6A-94543DF8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1ECA-5EB5-8DC9-8E8B-ED0A0D51B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7F747-3C02-041A-3B85-FF69856D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A023B-4898-9A5D-9803-2D468A98D094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62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Text and two 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717331-1E38-4259-2B6A-D1667AE33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6DC17-A1E7-1043-BF8D-DA304C3A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E0D8-6A60-6278-876F-AA95E63B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48F26-82AC-D457-BBDE-9BC5FD45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94D1E-D72D-0E1B-1C28-DF2E85779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62019-B680-F17A-ED65-13F71DF98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2E4D1-DB3C-5D5D-714B-DB6B7DD569EE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40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A7168A-2E52-B665-D934-1E74E5A19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314BB-9435-2D58-1B8E-1AEAB939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10515600" cy="1240971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FF576-F4BE-BBB8-8DDC-D7449DDA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799" y="2049462"/>
            <a:ext cx="6859589" cy="3811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5A935-ADF9-0B21-87D8-A3B5A77F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242354" cy="3811588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C692C-47D8-F265-9FB7-821B4952DDCB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14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90C780-0275-3549-323A-AC7BDB786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C1013-96BB-B6E6-45E8-78E3C54B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89859"/>
            <a:ext cx="3932238" cy="1208312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3F558-34DB-ABB0-A4F7-8036D1C1E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89859"/>
            <a:ext cx="6172201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1FCC5-A37F-787A-ECC5-4BD98FB5A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8" cy="3836309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85073-C7A1-61F8-1FA3-02F6C1927BB6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6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6C95-DC14-F6B3-6021-A3251D094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7" y="2220008"/>
            <a:ext cx="5660572" cy="159067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CE15-798D-7842-5F67-928AAC4AB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39" y="3996196"/>
            <a:ext cx="5659438" cy="207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C88C6"/>
                </a:solidFill>
                <a:latin typeface="Lucida Sans" panose="020B0602030504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32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A8DB9-5627-98AF-9E3F-A734CE85E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FCBCE0-AD9C-E3CC-B05A-1489D8191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3704288"/>
            <a:ext cx="2344100" cy="955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1B881-DBBA-15B6-6426-1F44747D6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6431" y="6015816"/>
            <a:ext cx="2324100" cy="21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E226D-8D88-445D-0CD0-77D12A2A573A}"/>
              </a:ext>
            </a:extLst>
          </p:cNvPr>
          <p:cNvSpPr txBox="1"/>
          <p:nvPr userDrawn="1"/>
        </p:nvSpPr>
        <p:spPr>
          <a:xfrm>
            <a:off x="7677152" y="5954490"/>
            <a:ext cx="125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09F42-987A-F28E-F6FA-7CE025A98D77}"/>
              </a:ext>
            </a:extLst>
          </p:cNvPr>
          <p:cNvSpPr txBox="1"/>
          <p:nvPr userDrawn="1"/>
        </p:nvSpPr>
        <p:spPr>
          <a:xfrm>
            <a:off x="761472" y="5862157"/>
            <a:ext cx="6742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Diabetes Federation</a:t>
            </a:r>
          </a:p>
          <a:p>
            <a:r>
              <a:rPr lang="en-US" sz="1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Improving the lives of people living with diabetes and preventing diabetes in those at risk</a:t>
            </a:r>
          </a:p>
        </p:txBody>
      </p:sp>
    </p:spTree>
    <p:extLst>
      <p:ext uri="{BB962C8B-B14F-4D97-AF65-F5344CB8AC3E}">
        <p14:creationId xmlns:p14="http://schemas.microsoft.com/office/powerpoint/2010/main" val="409718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4DC1B-AA37-1E03-FBE9-5579CD47A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E1DB3B-631E-028A-77D2-617EBC680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883229"/>
            <a:ext cx="10515600" cy="36512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B77559-D51C-FEA6-2580-36DAA0F56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373314"/>
            <a:ext cx="10515600" cy="3189287"/>
          </a:xfrm>
        </p:spPr>
        <p:txBody>
          <a:bodyPr/>
          <a:lstStyle>
            <a:lvl1pPr marL="228606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52181E-F1FB-A3F8-321A-728778ED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9FD43-9682-F00C-7652-DEA26A691BD1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6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BC09A6-87EA-5ABA-4DA6-4AA0C00A6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3F099-5606-96C0-EC1C-FEF919D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DFFB-064C-8639-71D6-241A005F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83C82-A1F4-9689-2F9C-AF0949AB79B3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5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7316C3-BF73-AD97-42A7-03B7EBB06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7A381-C0C0-D2FF-7C6A-94543DF8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1ECA-5EB5-8DC9-8E8B-ED0A0D51B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7F747-3C02-041A-3B85-FF69856D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94329-01B2-685D-F357-C071FAA03C08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5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xt and two 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717331-1E38-4259-2B6A-D1667AE33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6DC17-A1E7-1043-BF8D-DA304C3A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E0D8-6A60-6278-876F-AA95E63B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48F26-82AC-D457-BBDE-9BC5FD45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94D1E-D72D-0E1B-1C28-DF2E85779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62019-B680-F17A-ED65-13F71DF98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C5F13-DEE1-FC91-49C0-E73FAAD85CB6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2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A7168A-2E52-B665-D934-1E74E5A19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314BB-9435-2D58-1B8E-1AEAB939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10515600" cy="1240971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FF576-F4BE-BBB8-8DDC-D7449DDA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799" y="2049462"/>
            <a:ext cx="6859589" cy="3811588"/>
          </a:xfrm>
        </p:spPr>
        <p:txBody>
          <a:bodyPr/>
          <a:lstStyle>
            <a:lvl1pPr marL="228606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18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29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401">
                <a:latin typeface="Lucida Sans" panose="020B0602030504020204" pitchFamily="34" charset="77"/>
              </a:defRPr>
            </a:lvl3pPr>
            <a:lvl4pPr marL="1600241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52" indent="-228606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5A935-ADF9-0B21-87D8-A3B5A77F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242354" cy="3811588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30D1-30A0-D340-43B6-315E057D48B0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2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90C780-0275-3549-323A-AC7BDB786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C1013-96BB-B6E6-45E8-78E3C54B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89859"/>
            <a:ext cx="3932238" cy="1208312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3F558-34DB-ABB0-A4F7-8036D1C1E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89859"/>
            <a:ext cx="6172201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1FCC5-A37F-787A-ECC5-4BD98FB5A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8" cy="3836309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BC665-B62F-47C8-3188-8A961C8EC8DE}"/>
              </a:ext>
            </a:extLst>
          </p:cNvPr>
          <p:cNvSpPr txBox="1"/>
          <p:nvPr userDrawn="1"/>
        </p:nvSpPr>
        <p:spPr>
          <a:xfrm>
            <a:off x="838200" y="6443957"/>
            <a:ext cx="3234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9173B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International Diabetes Federation</a:t>
            </a:r>
            <a:endParaRPr lang="en-US" sz="1200" dirty="0">
              <a:solidFill>
                <a:srgbClr val="19173B"/>
              </a:solidFill>
              <a:latin typeface="Lucida Sans" panose="020B0602030504020204" pitchFamily="34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5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C3C91-AFE3-D59D-2295-D8A63DAA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F8D7-F253-B7DB-D0BA-3C66D4F8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7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3" r:id="rId2"/>
    <p:sldLayoutId id="2147483661" r:id="rId3"/>
    <p:sldLayoutId id="2147483654" r:id="rId4"/>
    <p:sldLayoutId id="2147483650" r:id="rId5"/>
    <p:sldLayoutId id="2147483652" r:id="rId6"/>
    <p:sldLayoutId id="2147483653" r:id="rId7"/>
    <p:sldLayoutId id="2147483656" r:id="rId8"/>
    <p:sldLayoutId id="2147483657" r:id="rId9"/>
    <p:sldLayoutId id="2147483680" r:id="rId10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93F8A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401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C3C91-AFE3-D59D-2295-D8A63DAA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F8D7-F253-B7DB-D0BA-3C66D4F8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5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67" r:id="rId2"/>
    <p:sldLayoutId id="2147483669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1" r:id="rId10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Clr>
          <a:srgbClr val="5C88C6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401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C3C91-AFE3-D59D-2295-D8A63DAA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F8D7-F253-B7DB-D0BA-3C66D4F8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3" r:id="rId2"/>
    <p:sldLayoutId id="2147483685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93F8A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401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7DBD-689B-5A99-9E30-7070F5473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28F8E-283A-8642-9349-80CB7B6FAA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International Diabetes Federation (IDF)</a:t>
            </a:r>
          </a:p>
          <a:p>
            <a:r>
              <a:rPr lang="en-US" dirty="0"/>
              <a:t>AstraZeneca</a:t>
            </a:r>
          </a:p>
        </p:txBody>
      </p:sp>
    </p:spTree>
    <p:extLst>
      <p:ext uri="{BB962C8B-B14F-4D97-AF65-F5344CB8AC3E}">
        <p14:creationId xmlns:p14="http://schemas.microsoft.com/office/powerpoint/2010/main" val="254969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E630B5-4792-4A5E-B082-575C2BB1D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960438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Overall Plan and Phases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AE3376-0768-6F38-F55D-EDD288F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"/>
            <a:ext cx="10515600" cy="1325563"/>
          </a:xfrm>
        </p:spPr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87D4D-5357-1AC1-6B51-E4644A2C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21" y="2286001"/>
            <a:ext cx="2220826" cy="180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C61027-FC89-3843-CEF0-5335569518D5}"/>
              </a:ext>
            </a:extLst>
          </p:cNvPr>
          <p:cNvSpPr txBox="1"/>
          <p:nvPr/>
        </p:nvSpPr>
        <p:spPr>
          <a:xfrm>
            <a:off x="7875219" y="1881055"/>
            <a:ext cx="1296320" cy="272415"/>
          </a:xfrm>
          <a:prstGeom prst="roundRect">
            <a:avLst/>
          </a:prstGeom>
          <a:noFill/>
          <a:ln w="19050">
            <a:solidFill>
              <a:srgbClr val="83005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8D2DF"/>
                </a:solidFill>
              </a14:hiddenFill>
            </a:ext>
          </a:ex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defTabSz="196779">
              <a:defRPr/>
            </a:pPr>
            <a:r>
              <a:rPr lang="en-GB" sz="1000" dirty="0">
                <a:solidFill>
                  <a:schemeClr val="tx2"/>
                </a:solidFill>
                <a:latin typeface="Arial"/>
              </a:rPr>
              <a:t>Global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75CB0-D3BA-1A72-A75E-E689B917D174}"/>
              </a:ext>
            </a:extLst>
          </p:cNvPr>
          <p:cNvSpPr txBox="1"/>
          <p:nvPr/>
        </p:nvSpPr>
        <p:spPr>
          <a:xfrm>
            <a:off x="6263184" y="3917699"/>
            <a:ext cx="1730546" cy="272415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defTabSz="196779">
              <a:defRPr/>
            </a:pPr>
            <a:r>
              <a:rPr lang="en-GB" sz="1000" dirty="0">
                <a:solidFill>
                  <a:schemeClr val="tx2"/>
                </a:solidFill>
                <a:latin typeface="Arial"/>
              </a:rPr>
              <a:t>Wide range of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44385-59DD-DFBD-3F7E-BC0A50600D47}"/>
              </a:ext>
            </a:extLst>
          </p:cNvPr>
          <p:cNvSpPr txBox="1"/>
          <p:nvPr/>
        </p:nvSpPr>
        <p:spPr>
          <a:xfrm>
            <a:off x="6139404" y="3130504"/>
            <a:ext cx="1345675" cy="272415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 anchor="ctr">
            <a:spAutoFit/>
          </a:bodyPr>
          <a:lstStyle/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Long follow-up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FDC1E-B234-5A10-590A-E1FBCE176F63}"/>
              </a:ext>
            </a:extLst>
          </p:cNvPr>
          <p:cNvSpPr txBox="1"/>
          <p:nvPr/>
        </p:nvSpPr>
        <p:spPr>
          <a:xfrm>
            <a:off x="9286787" y="2261717"/>
            <a:ext cx="1510156" cy="272415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 anchor="ctr">
            <a:spAutoFit/>
          </a:bodyPr>
          <a:lstStyle/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Large cohort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2E97DC-58DD-2946-69D9-1384859B1CFB}"/>
              </a:ext>
            </a:extLst>
          </p:cNvPr>
          <p:cNvSpPr txBox="1"/>
          <p:nvPr/>
        </p:nvSpPr>
        <p:spPr>
          <a:xfrm>
            <a:off x="10096045" y="2901179"/>
            <a:ext cx="1427431" cy="442674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>
            <a:spAutoFit/>
          </a:bodyPr>
          <a:lstStyle/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Heterogeneous</a:t>
            </a:r>
          </a:p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population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9D6E8-5BB7-6791-A218-175C62C50A05}"/>
              </a:ext>
            </a:extLst>
          </p:cNvPr>
          <p:cNvSpPr txBox="1"/>
          <p:nvPr/>
        </p:nvSpPr>
        <p:spPr>
          <a:xfrm>
            <a:off x="9286787" y="3847559"/>
            <a:ext cx="1639918" cy="442674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>
            <a:spAutoFit/>
          </a:bodyPr>
          <a:lstStyle/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Standardized data</a:t>
            </a:r>
          </a:p>
          <a:p>
            <a:pPr algn="ctr" defTabSz="196779">
              <a:defRPr/>
            </a:pPr>
            <a:r>
              <a:rPr lang="en-GB" sz="1000" b="1" dirty="0">
                <a:solidFill>
                  <a:schemeClr val="tx2"/>
                </a:solidFill>
                <a:latin typeface="Arial"/>
              </a:rPr>
              <a:t>collection form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14CE67-99E7-B7FC-4116-724940BC5B8F}"/>
              </a:ext>
            </a:extLst>
          </p:cNvPr>
          <p:cNvSpPr txBox="1"/>
          <p:nvPr/>
        </p:nvSpPr>
        <p:spPr>
          <a:xfrm>
            <a:off x="6096000" y="2164731"/>
            <a:ext cx="1412496" cy="612934"/>
          </a:xfrm>
          <a:prstGeom prst="roundRect">
            <a:avLst/>
          </a:prstGeom>
          <a:noFill/>
          <a:ln w="19050">
            <a:solidFill>
              <a:srgbClr val="83005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defTabSz="196779">
              <a:defRPr/>
            </a:pPr>
            <a:r>
              <a:rPr lang="en-GB" sz="1000" dirty="0">
                <a:solidFill>
                  <a:schemeClr val="tx2"/>
                </a:solidFill>
                <a:latin typeface="Arial"/>
              </a:rPr>
              <a:t>Availability of the data for different publications</a:t>
            </a:r>
          </a:p>
        </p:txBody>
      </p:sp>
      <p:pic>
        <p:nvPicPr>
          <p:cNvPr id="6" name="Picture 5" descr="A map of the world with a road and pointers&#10;&#10;Description automatically generated">
            <a:extLst>
              <a:ext uri="{FF2B5EF4-FFF2-40B4-BE49-F238E27FC236}">
                <a16:creationId xmlns:a16="http://schemas.microsoft.com/office/drawing/2014/main" id="{80A04160-25D8-DF2A-0602-F468C516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1" y="1785881"/>
            <a:ext cx="5539457" cy="31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5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E630B5-4792-4A5E-B082-575C2BB1D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960438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Rational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AE3376-0768-6F38-F55D-EDD288F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3" y="249800"/>
            <a:ext cx="10515600" cy="1075764"/>
          </a:xfrm>
        </p:spPr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035274CC-4A13-DDC2-8407-B275BC1C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" y="1438082"/>
            <a:ext cx="8434873" cy="47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E630B5-4792-4A5E-B082-575C2BB1D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118" y="962981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Study Design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AE3376-0768-6F38-F55D-EDD288F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165849"/>
            <a:ext cx="10515600" cy="1075764"/>
          </a:xfrm>
        </p:spPr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63FE4FD-42E4-5351-6328-7760A9C8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8" y="1423972"/>
            <a:ext cx="7948947" cy="44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E630B5-4792-4A5E-B082-575C2BB1D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118" y="962981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Governance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AE3376-0768-6F38-F55D-EDD288F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165849"/>
            <a:ext cx="10515600" cy="1075764"/>
          </a:xfrm>
        </p:spPr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F6B23B79-1D52-F0C1-FD0A-430CADC3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8" y="1328107"/>
            <a:ext cx="8567564" cy="48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E630B5-4792-4A5E-B082-575C2BB1D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118" y="962981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Operational Model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AE3376-0768-6F38-F55D-EDD288F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165849"/>
            <a:ext cx="10515600" cy="1075764"/>
          </a:xfrm>
        </p:spPr>
        <p:txBody>
          <a:bodyPr/>
          <a:lstStyle/>
          <a:p>
            <a:r>
              <a:rPr lang="en-US" dirty="0" err="1"/>
              <a:t>iCaReMe</a:t>
            </a:r>
            <a:r>
              <a:rPr lang="en-US" dirty="0"/>
              <a:t> Registry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F85D5-1A2B-F83A-4E41-17378AFA6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36" y="1266422"/>
            <a:ext cx="4785288" cy="266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84A92-4F98-4C10-46C5-3D76E89EE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8" y="1487571"/>
            <a:ext cx="4013521" cy="1854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7B502-5F8C-732E-A18B-6B65F7504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04" y="3429000"/>
            <a:ext cx="5119090" cy="26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8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87743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-Powerpoint-Template-2023" id="{96BF6659-6D8B-4FDA-9EB5-29AA460795AD}" vid="{26E2BB52-EE37-4CD6-8D03-E01D4D7410D2}"/>
    </a:ext>
  </a:extLst>
</a:theme>
</file>

<file path=ppt/theme/theme2.xml><?xml version="1.0" encoding="utf-8"?>
<a:theme xmlns:a="http://schemas.openxmlformats.org/drawingml/2006/main" name="2_Dark Blu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-Powerpoint-Template-2023" id="{96BF6659-6D8B-4FDA-9EB5-29AA460795AD}" vid="{8A666474-6DB4-489E-95E9-1F98B250B2C7}"/>
    </a:ext>
  </a:extLst>
</a:theme>
</file>

<file path=ppt/theme/theme3.xml><?xml version="1.0" encoding="utf-8"?>
<a:theme xmlns:a="http://schemas.openxmlformats.org/drawingml/2006/main" name="3_Mid Blu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-Powerpoint-Template-2023" id="{96BF6659-6D8B-4FDA-9EB5-29AA460795AD}" vid="{2F5A37F3-201E-4994-AAA3-C5FDD4D377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IDF-Powerpoint-Template-2023</Template>
  <TotalTime>41</TotalTime>
  <Words>57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Courier New</vt:lpstr>
      <vt:lpstr>Ebrima</vt:lpstr>
      <vt:lpstr>Lucida Sans</vt:lpstr>
      <vt:lpstr>Noto Sans</vt:lpstr>
      <vt:lpstr>1_White Theme</vt:lpstr>
      <vt:lpstr>2_Dark Blue Theme</vt:lpstr>
      <vt:lpstr>3_Mid Blue Theme</vt:lpstr>
      <vt:lpstr>PowerPoint Presentation</vt:lpstr>
      <vt:lpstr>iCaReMe Registry </vt:lpstr>
      <vt:lpstr>iCaReMe Registry </vt:lpstr>
      <vt:lpstr>iCaReMe Registry </vt:lpstr>
      <vt:lpstr>iCaReMe Registry </vt:lpstr>
      <vt:lpstr>iCaReMe Registry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Paraskevi Salpea</dc:creator>
  <cp:lastModifiedBy>lucy michaeloudis</cp:lastModifiedBy>
  <cp:revision>5</cp:revision>
  <dcterms:created xsi:type="dcterms:W3CDTF">2023-12-04T22:40:08Z</dcterms:created>
  <dcterms:modified xsi:type="dcterms:W3CDTF">2023-12-08T08:57:21Z</dcterms:modified>
</cp:coreProperties>
</file>